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885" autoAdjust="0"/>
    <p:restoredTop sz="94660"/>
  </p:normalViewPr>
  <p:slideViewPr>
    <p:cSldViewPr snapToGrid="0">
      <p:cViewPr>
        <p:scale>
          <a:sx n="85" d="100"/>
          <a:sy n="85" d="100"/>
        </p:scale>
        <p:origin x="54" y="17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B675592-AD4E-4352-B9EF-A337C09A70E7}"/>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19DE87E2-FB73-499E-9BF2-C99420829FF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マスター字幕の書式設定</a:t>
            </a:r>
          </a:p>
        </p:txBody>
      </p:sp>
      <p:sp>
        <p:nvSpPr>
          <p:cNvPr id="4" name="日付プレースホルダー 3">
            <a:extLst>
              <a:ext uri="{FF2B5EF4-FFF2-40B4-BE49-F238E27FC236}">
                <a16:creationId xmlns:a16="http://schemas.microsoft.com/office/drawing/2014/main" id="{13470434-A9B2-4ABB-8E7C-D1330D2D8343}"/>
              </a:ext>
            </a:extLst>
          </p:cNvPr>
          <p:cNvSpPr>
            <a:spLocks noGrp="1"/>
          </p:cNvSpPr>
          <p:nvPr>
            <p:ph type="dt" sz="half" idx="10"/>
          </p:nvPr>
        </p:nvSpPr>
        <p:spPr/>
        <p:txBody>
          <a:bodyPr/>
          <a:lstStyle/>
          <a:p>
            <a:fld id="{C3C690A4-4908-47D4-B4D4-C57BFFD39635}" type="datetimeFigureOut">
              <a:rPr kumimoji="1" lang="ja-JP" altLang="en-US" smtClean="0"/>
              <a:t>2018/3/21</a:t>
            </a:fld>
            <a:endParaRPr kumimoji="1" lang="ja-JP" altLang="en-US" dirty="0"/>
          </a:p>
        </p:txBody>
      </p:sp>
      <p:sp>
        <p:nvSpPr>
          <p:cNvPr id="5" name="フッター プレースホルダー 4">
            <a:extLst>
              <a:ext uri="{FF2B5EF4-FFF2-40B4-BE49-F238E27FC236}">
                <a16:creationId xmlns:a16="http://schemas.microsoft.com/office/drawing/2014/main" id="{33A0BC7C-4268-4177-83DA-661A9E479922}"/>
              </a:ext>
            </a:extLst>
          </p:cNvPr>
          <p:cNvSpPr>
            <a:spLocks noGrp="1"/>
          </p:cNvSpPr>
          <p:nvPr>
            <p:ph type="ftr" sz="quarter" idx="11"/>
          </p:nvPr>
        </p:nvSpPr>
        <p:spPr/>
        <p:txBody>
          <a:bodyPr/>
          <a:lstStyle/>
          <a:p>
            <a:endParaRPr kumimoji="1" lang="ja-JP" altLang="en-US" dirty="0"/>
          </a:p>
        </p:txBody>
      </p:sp>
      <p:sp>
        <p:nvSpPr>
          <p:cNvPr id="6" name="スライド番号プレースホルダー 5">
            <a:extLst>
              <a:ext uri="{FF2B5EF4-FFF2-40B4-BE49-F238E27FC236}">
                <a16:creationId xmlns:a16="http://schemas.microsoft.com/office/drawing/2014/main" id="{53A9BCDA-4325-49D5-8BEF-6960DFF0EE59}"/>
              </a:ext>
            </a:extLst>
          </p:cNvPr>
          <p:cNvSpPr>
            <a:spLocks noGrp="1"/>
          </p:cNvSpPr>
          <p:nvPr>
            <p:ph type="sldNum" sz="quarter" idx="12"/>
          </p:nvPr>
        </p:nvSpPr>
        <p:spPr/>
        <p:txBody>
          <a:bodyPr/>
          <a:lstStyle/>
          <a:p>
            <a:fld id="{C38D3297-7B9C-487B-A3B6-0D670CF6BEB8}" type="slidenum">
              <a:rPr kumimoji="1" lang="ja-JP" altLang="en-US" smtClean="0"/>
              <a:t>‹#›</a:t>
            </a:fld>
            <a:endParaRPr kumimoji="1" lang="ja-JP" altLang="en-US" dirty="0"/>
          </a:p>
        </p:txBody>
      </p:sp>
    </p:spTree>
    <p:extLst>
      <p:ext uri="{BB962C8B-B14F-4D97-AF65-F5344CB8AC3E}">
        <p14:creationId xmlns:p14="http://schemas.microsoft.com/office/powerpoint/2010/main" val="34409334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8C3914C-F031-4909-A662-03EBF92B887E}"/>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D841EB9C-32C3-4446-B146-9587E987D97F}"/>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5403DCB-C6E5-426E-823B-E258A2C1F3FD}"/>
              </a:ext>
            </a:extLst>
          </p:cNvPr>
          <p:cNvSpPr>
            <a:spLocks noGrp="1"/>
          </p:cNvSpPr>
          <p:nvPr>
            <p:ph type="dt" sz="half" idx="10"/>
          </p:nvPr>
        </p:nvSpPr>
        <p:spPr/>
        <p:txBody>
          <a:bodyPr/>
          <a:lstStyle/>
          <a:p>
            <a:fld id="{C3C690A4-4908-47D4-B4D4-C57BFFD39635}" type="datetimeFigureOut">
              <a:rPr kumimoji="1" lang="ja-JP" altLang="en-US" smtClean="0"/>
              <a:t>2018/3/21</a:t>
            </a:fld>
            <a:endParaRPr kumimoji="1" lang="ja-JP" altLang="en-US" dirty="0"/>
          </a:p>
        </p:txBody>
      </p:sp>
      <p:sp>
        <p:nvSpPr>
          <p:cNvPr id="5" name="フッター プレースホルダー 4">
            <a:extLst>
              <a:ext uri="{FF2B5EF4-FFF2-40B4-BE49-F238E27FC236}">
                <a16:creationId xmlns:a16="http://schemas.microsoft.com/office/drawing/2014/main" id="{D78EDBB6-1C27-4709-929F-92E4682D83F2}"/>
              </a:ext>
            </a:extLst>
          </p:cNvPr>
          <p:cNvSpPr>
            <a:spLocks noGrp="1"/>
          </p:cNvSpPr>
          <p:nvPr>
            <p:ph type="ftr" sz="quarter" idx="11"/>
          </p:nvPr>
        </p:nvSpPr>
        <p:spPr/>
        <p:txBody>
          <a:bodyPr/>
          <a:lstStyle/>
          <a:p>
            <a:endParaRPr kumimoji="1" lang="ja-JP" altLang="en-US" dirty="0"/>
          </a:p>
        </p:txBody>
      </p:sp>
      <p:sp>
        <p:nvSpPr>
          <p:cNvPr id="6" name="スライド番号プレースホルダー 5">
            <a:extLst>
              <a:ext uri="{FF2B5EF4-FFF2-40B4-BE49-F238E27FC236}">
                <a16:creationId xmlns:a16="http://schemas.microsoft.com/office/drawing/2014/main" id="{B67AFB87-F45A-40A6-89C4-AE0F149C4EAE}"/>
              </a:ext>
            </a:extLst>
          </p:cNvPr>
          <p:cNvSpPr>
            <a:spLocks noGrp="1"/>
          </p:cNvSpPr>
          <p:nvPr>
            <p:ph type="sldNum" sz="quarter" idx="12"/>
          </p:nvPr>
        </p:nvSpPr>
        <p:spPr/>
        <p:txBody>
          <a:bodyPr/>
          <a:lstStyle/>
          <a:p>
            <a:fld id="{C38D3297-7B9C-487B-A3B6-0D670CF6BEB8}" type="slidenum">
              <a:rPr kumimoji="1" lang="ja-JP" altLang="en-US" smtClean="0"/>
              <a:t>‹#›</a:t>
            </a:fld>
            <a:endParaRPr kumimoji="1" lang="ja-JP" altLang="en-US" dirty="0"/>
          </a:p>
        </p:txBody>
      </p:sp>
    </p:spTree>
    <p:extLst>
      <p:ext uri="{BB962C8B-B14F-4D97-AF65-F5344CB8AC3E}">
        <p14:creationId xmlns:p14="http://schemas.microsoft.com/office/powerpoint/2010/main" val="27701333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30B16FD6-4960-476D-9931-146C4543B024}"/>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86BE9FE1-8868-40B3-AA2F-07BE1FB87745}"/>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6C51E9A-EBCD-4C23-B0EF-A121D0E2D2D1}"/>
              </a:ext>
            </a:extLst>
          </p:cNvPr>
          <p:cNvSpPr>
            <a:spLocks noGrp="1"/>
          </p:cNvSpPr>
          <p:nvPr>
            <p:ph type="dt" sz="half" idx="10"/>
          </p:nvPr>
        </p:nvSpPr>
        <p:spPr/>
        <p:txBody>
          <a:bodyPr/>
          <a:lstStyle/>
          <a:p>
            <a:fld id="{C3C690A4-4908-47D4-B4D4-C57BFFD39635}" type="datetimeFigureOut">
              <a:rPr kumimoji="1" lang="ja-JP" altLang="en-US" smtClean="0"/>
              <a:t>2018/3/21</a:t>
            </a:fld>
            <a:endParaRPr kumimoji="1" lang="ja-JP" altLang="en-US" dirty="0"/>
          </a:p>
        </p:txBody>
      </p:sp>
      <p:sp>
        <p:nvSpPr>
          <p:cNvPr id="5" name="フッター プレースホルダー 4">
            <a:extLst>
              <a:ext uri="{FF2B5EF4-FFF2-40B4-BE49-F238E27FC236}">
                <a16:creationId xmlns:a16="http://schemas.microsoft.com/office/drawing/2014/main" id="{74BFCFC4-B0D7-40B9-950C-5812D2FEDEAF}"/>
              </a:ext>
            </a:extLst>
          </p:cNvPr>
          <p:cNvSpPr>
            <a:spLocks noGrp="1"/>
          </p:cNvSpPr>
          <p:nvPr>
            <p:ph type="ftr" sz="quarter" idx="11"/>
          </p:nvPr>
        </p:nvSpPr>
        <p:spPr/>
        <p:txBody>
          <a:bodyPr/>
          <a:lstStyle/>
          <a:p>
            <a:endParaRPr kumimoji="1" lang="ja-JP" altLang="en-US" dirty="0"/>
          </a:p>
        </p:txBody>
      </p:sp>
      <p:sp>
        <p:nvSpPr>
          <p:cNvPr id="6" name="スライド番号プレースホルダー 5">
            <a:extLst>
              <a:ext uri="{FF2B5EF4-FFF2-40B4-BE49-F238E27FC236}">
                <a16:creationId xmlns:a16="http://schemas.microsoft.com/office/drawing/2014/main" id="{BB8926ED-1174-44B3-8EFA-BC14D3FF6536}"/>
              </a:ext>
            </a:extLst>
          </p:cNvPr>
          <p:cNvSpPr>
            <a:spLocks noGrp="1"/>
          </p:cNvSpPr>
          <p:nvPr>
            <p:ph type="sldNum" sz="quarter" idx="12"/>
          </p:nvPr>
        </p:nvSpPr>
        <p:spPr/>
        <p:txBody>
          <a:bodyPr/>
          <a:lstStyle/>
          <a:p>
            <a:fld id="{C38D3297-7B9C-487B-A3B6-0D670CF6BEB8}" type="slidenum">
              <a:rPr kumimoji="1" lang="ja-JP" altLang="en-US" smtClean="0"/>
              <a:t>‹#›</a:t>
            </a:fld>
            <a:endParaRPr kumimoji="1" lang="ja-JP" altLang="en-US" dirty="0"/>
          </a:p>
        </p:txBody>
      </p:sp>
    </p:spTree>
    <p:extLst>
      <p:ext uri="{BB962C8B-B14F-4D97-AF65-F5344CB8AC3E}">
        <p14:creationId xmlns:p14="http://schemas.microsoft.com/office/powerpoint/2010/main" val="37532248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4EF9333-59C3-4C56-BE14-D8B104F525CD}"/>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72137B6-09C0-4E73-A2E0-626AD9CB6B83}"/>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DB9A09B4-CA2A-496D-9058-7BA429B9A75C}"/>
              </a:ext>
            </a:extLst>
          </p:cNvPr>
          <p:cNvSpPr>
            <a:spLocks noGrp="1"/>
          </p:cNvSpPr>
          <p:nvPr>
            <p:ph type="dt" sz="half" idx="10"/>
          </p:nvPr>
        </p:nvSpPr>
        <p:spPr/>
        <p:txBody>
          <a:bodyPr/>
          <a:lstStyle/>
          <a:p>
            <a:fld id="{C3C690A4-4908-47D4-B4D4-C57BFFD39635}" type="datetimeFigureOut">
              <a:rPr kumimoji="1" lang="ja-JP" altLang="en-US" smtClean="0"/>
              <a:t>2018/3/21</a:t>
            </a:fld>
            <a:endParaRPr kumimoji="1" lang="ja-JP" altLang="en-US" dirty="0"/>
          </a:p>
        </p:txBody>
      </p:sp>
      <p:sp>
        <p:nvSpPr>
          <p:cNvPr id="5" name="フッター プレースホルダー 4">
            <a:extLst>
              <a:ext uri="{FF2B5EF4-FFF2-40B4-BE49-F238E27FC236}">
                <a16:creationId xmlns:a16="http://schemas.microsoft.com/office/drawing/2014/main" id="{3B7D6DAF-EB37-4A38-8A17-68896FBCE0F1}"/>
              </a:ext>
            </a:extLst>
          </p:cNvPr>
          <p:cNvSpPr>
            <a:spLocks noGrp="1"/>
          </p:cNvSpPr>
          <p:nvPr>
            <p:ph type="ftr" sz="quarter" idx="11"/>
          </p:nvPr>
        </p:nvSpPr>
        <p:spPr/>
        <p:txBody>
          <a:bodyPr/>
          <a:lstStyle/>
          <a:p>
            <a:endParaRPr kumimoji="1" lang="ja-JP" altLang="en-US" dirty="0"/>
          </a:p>
        </p:txBody>
      </p:sp>
      <p:sp>
        <p:nvSpPr>
          <p:cNvPr id="6" name="スライド番号プレースホルダー 5">
            <a:extLst>
              <a:ext uri="{FF2B5EF4-FFF2-40B4-BE49-F238E27FC236}">
                <a16:creationId xmlns:a16="http://schemas.microsoft.com/office/drawing/2014/main" id="{9ED916B7-D9BD-4100-81E2-3BAE89C7C794}"/>
              </a:ext>
            </a:extLst>
          </p:cNvPr>
          <p:cNvSpPr>
            <a:spLocks noGrp="1"/>
          </p:cNvSpPr>
          <p:nvPr>
            <p:ph type="sldNum" sz="quarter" idx="12"/>
          </p:nvPr>
        </p:nvSpPr>
        <p:spPr/>
        <p:txBody>
          <a:bodyPr/>
          <a:lstStyle/>
          <a:p>
            <a:fld id="{C38D3297-7B9C-487B-A3B6-0D670CF6BEB8}" type="slidenum">
              <a:rPr kumimoji="1" lang="ja-JP" altLang="en-US" smtClean="0"/>
              <a:t>‹#›</a:t>
            </a:fld>
            <a:endParaRPr kumimoji="1" lang="ja-JP" altLang="en-US" dirty="0"/>
          </a:p>
        </p:txBody>
      </p:sp>
    </p:spTree>
    <p:extLst>
      <p:ext uri="{BB962C8B-B14F-4D97-AF65-F5344CB8AC3E}">
        <p14:creationId xmlns:p14="http://schemas.microsoft.com/office/powerpoint/2010/main" val="33516813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C7F97A1-F4EC-4E73-B5B1-5916347BEA0D}"/>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3AD64EB8-1B00-420B-BBDB-147F59DB028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AE3E180D-8F80-401B-8DCE-A4773ABB3D61}"/>
              </a:ext>
            </a:extLst>
          </p:cNvPr>
          <p:cNvSpPr>
            <a:spLocks noGrp="1"/>
          </p:cNvSpPr>
          <p:nvPr>
            <p:ph type="dt" sz="half" idx="10"/>
          </p:nvPr>
        </p:nvSpPr>
        <p:spPr/>
        <p:txBody>
          <a:bodyPr/>
          <a:lstStyle/>
          <a:p>
            <a:fld id="{C3C690A4-4908-47D4-B4D4-C57BFFD39635}" type="datetimeFigureOut">
              <a:rPr kumimoji="1" lang="ja-JP" altLang="en-US" smtClean="0"/>
              <a:t>2018/3/21</a:t>
            </a:fld>
            <a:endParaRPr kumimoji="1" lang="ja-JP" altLang="en-US" dirty="0"/>
          </a:p>
        </p:txBody>
      </p:sp>
      <p:sp>
        <p:nvSpPr>
          <p:cNvPr id="5" name="フッター プレースホルダー 4">
            <a:extLst>
              <a:ext uri="{FF2B5EF4-FFF2-40B4-BE49-F238E27FC236}">
                <a16:creationId xmlns:a16="http://schemas.microsoft.com/office/drawing/2014/main" id="{0CFC4440-91EB-4E24-B426-DDAFDA8B226F}"/>
              </a:ext>
            </a:extLst>
          </p:cNvPr>
          <p:cNvSpPr>
            <a:spLocks noGrp="1"/>
          </p:cNvSpPr>
          <p:nvPr>
            <p:ph type="ftr" sz="quarter" idx="11"/>
          </p:nvPr>
        </p:nvSpPr>
        <p:spPr/>
        <p:txBody>
          <a:bodyPr/>
          <a:lstStyle/>
          <a:p>
            <a:endParaRPr kumimoji="1" lang="ja-JP" altLang="en-US" dirty="0"/>
          </a:p>
        </p:txBody>
      </p:sp>
      <p:sp>
        <p:nvSpPr>
          <p:cNvPr id="6" name="スライド番号プレースホルダー 5">
            <a:extLst>
              <a:ext uri="{FF2B5EF4-FFF2-40B4-BE49-F238E27FC236}">
                <a16:creationId xmlns:a16="http://schemas.microsoft.com/office/drawing/2014/main" id="{BE894709-42BC-4454-A675-761C1E867EB4}"/>
              </a:ext>
            </a:extLst>
          </p:cNvPr>
          <p:cNvSpPr>
            <a:spLocks noGrp="1"/>
          </p:cNvSpPr>
          <p:nvPr>
            <p:ph type="sldNum" sz="quarter" idx="12"/>
          </p:nvPr>
        </p:nvSpPr>
        <p:spPr/>
        <p:txBody>
          <a:bodyPr/>
          <a:lstStyle/>
          <a:p>
            <a:fld id="{C38D3297-7B9C-487B-A3B6-0D670CF6BEB8}" type="slidenum">
              <a:rPr kumimoji="1" lang="ja-JP" altLang="en-US" smtClean="0"/>
              <a:t>‹#›</a:t>
            </a:fld>
            <a:endParaRPr kumimoji="1" lang="ja-JP" altLang="en-US" dirty="0"/>
          </a:p>
        </p:txBody>
      </p:sp>
    </p:spTree>
    <p:extLst>
      <p:ext uri="{BB962C8B-B14F-4D97-AF65-F5344CB8AC3E}">
        <p14:creationId xmlns:p14="http://schemas.microsoft.com/office/powerpoint/2010/main" val="15307660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8AAC24C-F75D-4C81-AA24-E17CC7E8E73E}"/>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6C516A2D-0710-45F2-AB66-E8D07035D54F}"/>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026669F4-F9E6-410B-8DB0-A915729776D9}"/>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E474B969-7FF1-48BD-9326-F4909BF6E7B8}"/>
              </a:ext>
            </a:extLst>
          </p:cNvPr>
          <p:cNvSpPr>
            <a:spLocks noGrp="1"/>
          </p:cNvSpPr>
          <p:nvPr>
            <p:ph type="dt" sz="half" idx="10"/>
          </p:nvPr>
        </p:nvSpPr>
        <p:spPr/>
        <p:txBody>
          <a:bodyPr/>
          <a:lstStyle/>
          <a:p>
            <a:fld id="{C3C690A4-4908-47D4-B4D4-C57BFFD39635}" type="datetimeFigureOut">
              <a:rPr kumimoji="1" lang="ja-JP" altLang="en-US" smtClean="0"/>
              <a:t>2018/3/21</a:t>
            </a:fld>
            <a:endParaRPr kumimoji="1" lang="ja-JP" altLang="en-US" dirty="0"/>
          </a:p>
        </p:txBody>
      </p:sp>
      <p:sp>
        <p:nvSpPr>
          <p:cNvPr id="6" name="フッター プレースホルダー 5">
            <a:extLst>
              <a:ext uri="{FF2B5EF4-FFF2-40B4-BE49-F238E27FC236}">
                <a16:creationId xmlns:a16="http://schemas.microsoft.com/office/drawing/2014/main" id="{CAE544B1-9572-43CB-AA82-52B5C44E5829}"/>
              </a:ext>
            </a:extLst>
          </p:cNvPr>
          <p:cNvSpPr>
            <a:spLocks noGrp="1"/>
          </p:cNvSpPr>
          <p:nvPr>
            <p:ph type="ftr" sz="quarter" idx="11"/>
          </p:nvPr>
        </p:nvSpPr>
        <p:spPr/>
        <p:txBody>
          <a:bodyPr/>
          <a:lstStyle/>
          <a:p>
            <a:endParaRPr kumimoji="1" lang="ja-JP" altLang="en-US" dirty="0"/>
          </a:p>
        </p:txBody>
      </p:sp>
      <p:sp>
        <p:nvSpPr>
          <p:cNvPr id="7" name="スライド番号プレースホルダー 6">
            <a:extLst>
              <a:ext uri="{FF2B5EF4-FFF2-40B4-BE49-F238E27FC236}">
                <a16:creationId xmlns:a16="http://schemas.microsoft.com/office/drawing/2014/main" id="{3BB90FFC-3AD2-42F9-BD72-9135E8AB4351}"/>
              </a:ext>
            </a:extLst>
          </p:cNvPr>
          <p:cNvSpPr>
            <a:spLocks noGrp="1"/>
          </p:cNvSpPr>
          <p:nvPr>
            <p:ph type="sldNum" sz="quarter" idx="12"/>
          </p:nvPr>
        </p:nvSpPr>
        <p:spPr/>
        <p:txBody>
          <a:bodyPr/>
          <a:lstStyle/>
          <a:p>
            <a:fld id="{C38D3297-7B9C-487B-A3B6-0D670CF6BEB8}" type="slidenum">
              <a:rPr kumimoji="1" lang="ja-JP" altLang="en-US" smtClean="0"/>
              <a:t>‹#›</a:t>
            </a:fld>
            <a:endParaRPr kumimoji="1" lang="ja-JP" altLang="en-US" dirty="0"/>
          </a:p>
        </p:txBody>
      </p:sp>
    </p:spTree>
    <p:extLst>
      <p:ext uri="{BB962C8B-B14F-4D97-AF65-F5344CB8AC3E}">
        <p14:creationId xmlns:p14="http://schemas.microsoft.com/office/powerpoint/2010/main" val="15088871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3AC7207-7824-4D82-B402-D08DD88B75D0}"/>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1DF249A-2199-42A7-9EB0-FA7DBBAAC4C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3FCB5D76-7320-4E5C-9CC2-C31A81D43DEF}"/>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7A36C3D4-5E63-4BE8-A75D-A75F1C48021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81B9DF42-F11B-4B3C-9822-4D7FB3BE4F6D}"/>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B6DEB98A-B2B0-4E5B-A5A7-782B6DF6E06A}"/>
              </a:ext>
            </a:extLst>
          </p:cNvPr>
          <p:cNvSpPr>
            <a:spLocks noGrp="1"/>
          </p:cNvSpPr>
          <p:nvPr>
            <p:ph type="dt" sz="half" idx="10"/>
          </p:nvPr>
        </p:nvSpPr>
        <p:spPr/>
        <p:txBody>
          <a:bodyPr/>
          <a:lstStyle/>
          <a:p>
            <a:fld id="{C3C690A4-4908-47D4-B4D4-C57BFFD39635}" type="datetimeFigureOut">
              <a:rPr kumimoji="1" lang="ja-JP" altLang="en-US" smtClean="0"/>
              <a:t>2018/3/21</a:t>
            </a:fld>
            <a:endParaRPr kumimoji="1" lang="ja-JP" altLang="en-US" dirty="0"/>
          </a:p>
        </p:txBody>
      </p:sp>
      <p:sp>
        <p:nvSpPr>
          <p:cNvPr id="8" name="フッター プレースホルダー 7">
            <a:extLst>
              <a:ext uri="{FF2B5EF4-FFF2-40B4-BE49-F238E27FC236}">
                <a16:creationId xmlns:a16="http://schemas.microsoft.com/office/drawing/2014/main" id="{37543646-12E2-46EA-80A4-DC08152A8F16}"/>
              </a:ext>
            </a:extLst>
          </p:cNvPr>
          <p:cNvSpPr>
            <a:spLocks noGrp="1"/>
          </p:cNvSpPr>
          <p:nvPr>
            <p:ph type="ftr" sz="quarter" idx="11"/>
          </p:nvPr>
        </p:nvSpPr>
        <p:spPr/>
        <p:txBody>
          <a:bodyPr/>
          <a:lstStyle/>
          <a:p>
            <a:endParaRPr kumimoji="1" lang="ja-JP" altLang="en-US" dirty="0"/>
          </a:p>
        </p:txBody>
      </p:sp>
      <p:sp>
        <p:nvSpPr>
          <p:cNvPr id="9" name="スライド番号プレースホルダー 8">
            <a:extLst>
              <a:ext uri="{FF2B5EF4-FFF2-40B4-BE49-F238E27FC236}">
                <a16:creationId xmlns:a16="http://schemas.microsoft.com/office/drawing/2014/main" id="{BDA8E43C-3F2E-4105-8D20-FD0C77A0A052}"/>
              </a:ext>
            </a:extLst>
          </p:cNvPr>
          <p:cNvSpPr>
            <a:spLocks noGrp="1"/>
          </p:cNvSpPr>
          <p:nvPr>
            <p:ph type="sldNum" sz="quarter" idx="12"/>
          </p:nvPr>
        </p:nvSpPr>
        <p:spPr/>
        <p:txBody>
          <a:bodyPr/>
          <a:lstStyle/>
          <a:p>
            <a:fld id="{C38D3297-7B9C-487B-A3B6-0D670CF6BEB8}" type="slidenum">
              <a:rPr kumimoji="1" lang="ja-JP" altLang="en-US" smtClean="0"/>
              <a:t>‹#›</a:t>
            </a:fld>
            <a:endParaRPr kumimoji="1" lang="ja-JP" altLang="en-US" dirty="0"/>
          </a:p>
        </p:txBody>
      </p:sp>
    </p:spTree>
    <p:extLst>
      <p:ext uri="{BB962C8B-B14F-4D97-AF65-F5344CB8AC3E}">
        <p14:creationId xmlns:p14="http://schemas.microsoft.com/office/powerpoint/2010/main" val="41923963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FFFE302-4A8E-43FA-A70F-4CBD864963C2}"/>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E8F81609-01DC-4813-9F7F-85CF98A628E9}"/>
              </a:ext>
            </a:extLst>
          </p:cNvPr>
          <p:cNvSpPr>
            <a:spLocks noGrp="1"/>
          </p:cNvSpPr>
          <p:nvPr>
            <p:ph type="dt" sz="half" idx="10"/>
          </p:nvPr>
        </p:nvSpPr>
        <p:spPr/>
        <p:txBody>
          <a:bodyPr/>
          <a:lstStyle/>
          <a:p>
            <a:fld id="{C3C690A4-4908-47D4-B4D4-C57BFFD39635}" type="datetimeFigureOut">
              <a:rPr kumimoji="1" lang="ja-JP" altLang="en-US" smtClean="0"/>
              <a:t>2018/3/21</a:t>
            </a:fld>
            <a:endParaRPr kumimoji="1" lang="ja-JP" altLang="en-US" dirty="0"/>
          </a:p>
        </p:txBody>
      </p:sp>
      <p:sp>
        <p:nvSpPr>
          <p:cNvPr id="4" name="フッター プレースホルダー 3">
            <a:extLst>
              <a:ext uri="{FF2B5EF4-FFF2-40B4-BE49-F238E27FC236}">
                <a16:creationId xmlns:a16="http://schemas.microsoft.com/office/drawing/2014/main" id="{2AE5A0DF-387C-4205-9A9E-DC8D4EF0144C}"/>
              </a:ext>
            </a:extLst>
          </p:cNvPr>
          <p:cNvSpPr>
            <a:spLocks noGrp="1"/>
          </p:cNvSpPr>
          <p:nvPr>
            <p:ph type="ftr" sz="quarter" idx="11"/>
          </p:nvPr>
        </p:nvSpPr>
        <p:spPr/>
        <p:txBody>
          <a:bodyPr/>
          <a:lstStyle/>
          <a:p>
            <a:endParaRPr kumimoji="1" lang="ja-JP" altLang="en-US" dirty="0"/>
          </a:p>
        </p:txBody>
      </p:sp>
      <p:sp>
        <p:nvSpPr>
          <p:cNvPr id="5" name="スライド番号プレースホルダー 4">
            <a:extLst>
              <a:ext uri="{FF2B5EF4-FFF2-40B4-BE49-F238E27FC236}">
                <a16:creationId xmlns:a16="http://schemas.microsoft.com/office/drawing/2014/main" id="{BE1ADA17-6B93-491E-923E-EB75D4317844}"/>
              </a:ext>
            </a:extLst>
          </p:cNvPr>
          <p:cNvSpPr>
            <a:spLocks noGrp="1"/>
          </p:cNvSpPr>
          <p:nvPr>
            <p:ph type="sldNum" sz="quarter" idx="12"/>
          </p:nvPr>
        </p:nvSpPr>
        <p:spPr/>
        <p:txBody>
          <a:bodyPr/>
          <a:lstStyle/>
          <a:p>
            <a:fld id="{C38D3297-7B9C-487B-A3B6-0D670CF6BEB8}" type="slidenum">
              <a:rPr kumimoji="1" lang="ja-JP" altLang="en-US" smtClean="0"/>
              <a:t>‹#›</a:t>
            </a:fld>
            <a:endParaRPr kumimoji="1" lang="ja-JP" altLang="en-US" dirty="0"/>
          </a:p>
        </p:txBody>
      </p:sp>
    </p:spTree>
    <p:extLst>
      <p:ext uri="{BB962C8B-B14F-4D97-AF65-F5344CB8AC3E}">
        <p14:creationId xmlns:p14="http://schemas.microsoft.com/office/powerpoint/2010/main" val="6075173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082D405B-D9E2-43C2-A444-7C084668AF1E}"/>
              </a:ext>
            </a:extLst>
          </p:cNvPr>
          <p:cNvSpPr>
            <a:spLocks noGrp="1"/>
          </p:cNvSpPr>
          <p:nvPr>
            <p:ph type="dt" sz="half" idx="10"/>
          </p:nvPr>
        </p:nvSpPr>
        <p:spPr/>
        <p:txBody>
          <a:bodyPr/>
          <a:lstStyle/>
          <a:p>
            <a:fld id="{C3C690A4-4908-47D4-B4D4-C57BFFD39635}" type="datetimeFigureOut">
              <a:rPr kumimoji="1" lang="ja-JP" altLang="en-US" smtClean="0"/>
              <a:t>2018/3/21</a:t>
            </a:fld>
            <a:endParaRPr kumimoji="1" lang="ja-JP" altLang="en-US" dirty="0"/>
          </a:p>
        </p:txBody>
      </p:sp>
      <p:sp>
        <p:nvSpPr>
          <p:cNvPr id="3" name="フッター プレースホルダー 2">
            <a:extLst>
              <a:ext uri="{FF2B5EF4-FFF2-40B4-BE49-F238E27FC236}">
                <a16:creationId xmlns:a16="http://schemas.microsoft.com/office/drawing/2014/main" id="{EF8FF79A-E780-43A1-885F-99825E9036F4}"/>
              </a:ext>
            </a:extLst>
          </p:cNvPr>
          <p:cNvSpPr>
            <a:spLocks noGrp="1"/>
          </p:cNvSpPr>
          <p:nvPr>
            <p:ph type="ftr" sz="quarter" idx="1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42266DAB-4502-4671-8507-96D7FD902239}"/>
              </a:ext>
            </a:extLst>
          </p:cNvPr>
          <p:cNvSpPr>
            <a:spLocks noGrp="1"/>
          </p:cNvSpPr>
          <p:nvPr>
            <p:ph type="sldNum" sz="quarter" idx="12"/>
          </p:nvPr>
        </p:nvSpPr>
        <p:spPr/>
        <p:txBody>
          <a:bodyPr/>
          <a:lstStyle/>
          <a:p>
            <a:fld id="{C38D3297-7B9C-487B-A3B6-0D670CF6BEB8}" type="slidenum">
              <a:rPr kumimoji="1" lang="ja-JP" altLang="en-US" smtClean="0"/>
              <a:t>‹#›</a:t>
            </a:fld>
            <a:endParaRPr kumimoji="1" lang="ja-JP" altLang="en-US" dirty="0"/>
          </a:p>
        </p:txBody>
      </p:sp>
    </p:spTree>
    <p:extLst>
      <p:ext uri="{BB962C8B-B14F-4D97-AF65-F5344CB8AC3E}">
        <p14:creationId xmlns:p14="http://schemas.microsoft.com/office/powerpoint/2010/main" val="20266182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EE713E5-604B-48AE-9673-79D19746E83E}"/>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63282E8E-73F3-4B04-9B0E-73E1B0331B3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8FB55593-346A-41A6-86FF-00104198A20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B0A43E11-69B3-4314-B3E4-F870BC5822DC}"/>
              </a:ext>
            </a:extLst>
          </p:cNvPr>
          <p:cNvSpPr>
            <a:spLocks noGrp="1"/>
          </p:cNvSpPr>
          <p:nvPr>
            <p:ph type="dt" sz="half" idx="10"/>
          </p:nvPr>
        </p:nvSpPr>
        <p:spPr/>
        <p:txBody>
          <a:bodyPr/>
          <a:lstStyle/>
          <a:p>
            <a:fld id="{C3C690A4-4908-47D4-B4D4-C57BFFD39635}" type="datetimeFigureOut">
              <a:rPr kumimoji="1" lang="ja-JP" altLang="en-US" smtClean="0"/>
              <a:t>2018/3/21</a:t>
            </a:fld>
            <a:endParaRPr kumimoji="1" lang="ja-JP" altLang="en-US" dirty="0"/>
          </a:p>
        </p:txBody>
      </p:sp>
      <p:sp>
        <p:nvSpPr>
          <p:cNvPr id="6" name="フッター プレースホルダー 5">
            <a:extLst>
              <a:ext uri="{FF2B5EF4-FFF2-40B4-BE49-F238E27FC236}">
                <a16:creationId xmlns:a16="http://schemas.microsoft.com/office/drawing/2014/main" id="{50E09A55-439A-46FF-92CF-2A857978AB6F}"/>
              </a:ext>
            </a:extLst>
          </p:cNvPr>
          <p:cNvSpPr>
            <a:spLocks noGrp="1"/>
          </p:cNvSpPr>
          <p:nvPr>
            <p:ph type="ftr" sz="quarter" idx="11"/>
          </p:nvPr>
        </p:nvSpPr>
        <p:spPr/>
        <p:txBody>
          <a:bodyPr/>
          <a:lstStyle/>
          <a:p>
            <a:endParaRPr kumimoji="1" lang="ja-JP" altLang="en-US" dirty="0"/>
          </a:p>
        </p:txBody>
      </p:sp>
      <p:sp>
        <p:nvSpPr>
          <p:cNvPr id="7" name="スライド番号プレースホルダー 6">
            <a:extLst>
              <a:ext uri="{FF2B5EF4-FFF2-40B4-BE49-F238E27FC236}">
                <a16:creationId xmlns:a16="http://schemas.microsoft.com/office/drawing/2014/main" id="{330C6434-2D18-4AB2-A9E0-795E100DBCC4}"/>
              </a:ext>
            </a:extLst>
          </p:cNvPr>
          <p:cNvSpPr>
            <a:spLocks noGrp="1"/>
          </p:cNvSpPr>
          <p:nvPr>
            <p:ph type="sldNum" sz="quarter" idx="12"/>
          </p:nvPr>
        </p:nvSpPr>
        <p:spPr/>
        <p:txBody>
          <a:bodyPr/>
          <a:lstStyle/>
          <a:p>
            <a:fld id="{C38D3297-7B9C-487B-A3B6-0D670CF6BEB8}" type="slidenum">
              <a:rPr kumimoji="1" lang="ja-JP" altLang="en-US" smtClean="0"/>
              <a:t>‹#›</a:t>
            </a:fld>
            <a:endParaRPr kumimoji="1" lang="ja-JP" altLang="en-US" dirty="0"/>
          </a:p>
        </p:txBody>
      </p:sp>
    </p:spTree>
    <p:extLst>
      <p:ext uri="{BB962C8B-B14F-4D97-AF65-F5344CB8AC3E}">
        <p14:creationId xmlns:p14="http://schemas.microsoft.com/office/powerpoint/2010/main" val="2953546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9377E9B-6EAF-4775-8290-62615C1153D0}"/>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B946EB19-35B1-41CF-BA9D-9A48FB96543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dirty="0"/>
          </a:p>
        </p:txBody>
      </p:sp>
      <p:sp>
        <p:nvSpPr>
          <p:cNvPr id="4" name="テキスト プレースホルダー 3">
            <a:extLst>
              <a:ext uri="{FF2B5EF4-FFF2-40B4-BE49-F238E27FC236}">
                <a16:creationId xmlns:a16="http://schemas.microsoft.com/office/drawing/2014/main" id="{E5E27D69-314D-4FF8-A2FE-40B4C98C18A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8C88942A-2BFC-4EA0-8C82-75E29530B335}"/>
              </a:ext>
            </a:extLst>
          </p:cNvPr>
          <p:cNvSpPr>
            <a:spLocks noGrp="1"/>
          </p:cNvSpPr>
          <p:nvPr>
            <p:ph type="dt" sz="half" idx="10"/>
          </p:nvPr>
        </p:nvSpPr>
        <p:spPr/>
        <p:txBody>
          <a:bodyPr/>
          <a:lstStyle/>
          <a:p>
            <a:fld id="{C3C690A4-4908-47D4-B4D4-C57BFFD39635}" type="datetimeFigureOut">
              <a:rPr kumimoji="1" lang="ja-JP" altLang="en-US" smtClean="0"/>
              <a:t>2018/3/21</a:t>
            </a:fld>
            <a:endParaRPr kumimoji="1" lang="ja-JP" altLang="en-US" dirty="0"/>
          </a:p>
        </p:txBody>
      </p:sp>
      <p:sp>
        <p:nvSpPr>
          <p:cNvPr id="6" name="フッター プレースホルダー 5">
            <a:extLst>
              <a:ext uri="{FF2B5EF4-FFF2-40B4-BE49-F238E27FC236}">
                <a16:creationId xmlns:a16="http://schemas.microsoft.com/office/drawing/2014/main" id="{E6993E36-CAC0-4231-962D-F201A23A166E}"/>
              </a:ext>
            </a:extLst>
          </p:cNvPr>
          <p:cNvSpPr>
            <a:spLocks noGrp="1"/>
          </p:cNvSpPr>
          <p:nvPr>
            <p:ph type="ftr" sz="quarter" idx="11"/>
          </p:nvPr>
        </p:nvSpPr>
        <p:spPr/>
        <p:txBody>
          <a:bodyPr/>
          <a:lstStyle/>
          <a:p>
            <a:endParaRPr kumimoji="1" lang="ja-JP" altLang="en-US" dirty="0"/>
          </a:p>
        </p:txBody>
      </p:sp>
      <p:sp>
        <p:nvSpPr>
          <p:cNvPr id="7" name="スライド番号プレースホルダー 6">
            <a:extLst>
              <a:ext uri="{FF2B5EF4-FFF2-40B4-BE49-F238E27FC236}">
                <a16:creationId xmlns:a16="http://schemas.microsoft.com/office/drawing/2014/main" id="{BD727D26-4D1B-4355-BA03-246AF2BB0EE7}"/>
              </a:ext>
            </a:extLst>
          </p:cNvPr>
          <p:cNvSpPr>
            <a:spLocks noGrp="1"/>
          </p:cNvSpPr>
          <p:nvPr>
            <p:ph type="sldNum" sz="quarter" idx="12"/>
          </p:nvPr>
        </p:nvSpPr>
        <p:spPr/>
        <p:txBody>
          <a:bodyPr/>
          <a:lstStyle/>
          <a:p>
            <a:fld id="{C38D3297-7B9C-487B-A3B6-0D670CF6BEB8}" type="slidenum">
              <a:rPr kumimoji="1" lang="ja-JP" altLang="en-US" smtClean="0"/>
              <a:t>‹#›</a:t>
            </a:fld>
            <a:endParaRPr kumimoji="1" lang="ja-JP" altLang="en-US" dirty="0"/>
          </a:p>
        </p:txBody>
      </p:sp>
    </p:spTree>
    <p:extLst>
      <p:ext uri="{BB962C8B-B14F-4D97-AF65-F5344CB8AC3E}">
        <p14:creationId xmlns:p14="http://schemas.microsoft.com/office/powerpoint/2010/main" val="17340637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CC496163-A3E0-4DCD-A669-B85D9F51CBC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8DC40E9E-832F-4C2C-83B6-352D79DD301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E3DFB34-FF2C-47D3-928E-725AEC344CA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3C690A4-4908-47D4-B4D4-C57BFFD39635}" type="datetimeFigureOut">
              <a:rPr kumimoji="1" lang="ja-JP" altLang="en-US" smtClean="0"/>
              <a:t>2018/3/21</a:t>
            </a:fld>
            <a:endParaRPr kumimoji="1" lang="ja-JP" altLang="en-US" dirty="0"/>
          </a:p>
        </p:txBody>
      </p:sp>
      <p:sp>
        <p:nvSpPr>
          <p:cNvPr id="5" name="フッター プレースホルダー 4">
            <a:extLst>
              <a:ext uri="{FF2B5EF4-FFF2-40B4-BE49-F238E27FC236}">
                <a16:creationId xmlns:a16="http://schemas.microsoft.com/office/drawing/2014/main" id="{1326C417-0555-45EB-9644-0B45C339C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dirty="0"/>
          </a:p>
        </p:txBody>
      </p:sp>
      <p:sp>
        <p:nvSpPr>
          <p:cNvPr id="6" name="スライド番号プレースホルダー 5">
            <a:extLst>
              <a:ext uri="{FF2B5EF4-FFF2-40B4-BE49-F238E27FC236}">
                <a16:creationId xmlns:a16="http://schemas.microsoft.com/office/drawing/2014/main" id="{901779CA-6ED3-41B9-B85F-BCE5F65AD9C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38D3297-7B9C-487B-A3B6-0D670CF6BEB8}" type="slidenum">
              <a:rPr kumimoji="1" lang="ja-JP" altLang="en-US" smtClean="0"/>
              <a:t>‹#›</a:t>
            </a:fld>
            <a:endParaRPr kumimoji="1" lang="ja-JP" altLang="en-US" dirty="0"/>
          </a:p>
        </p:txBody>
      </p:sp>
    </p:spTree>
    <p:extLst>
      <p:ext uri="{BB962C8B-B14F-4D97-AF65-F5344CB8AC3E}">
        <p14:creationId xmlns:p14="http://schemas.microsoft.com/office/powerpoint/2010/main" val="8603650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字幕 5">
            <a:extLst>
              <a:ext uri="{FF2B5EF4-FFF2-40B4-BE49-F238E27FC236}">
                <a16:creationId xmlns:a16="http://schemas.microsoft.com/office/drawing/2014/main" id="{66B592B2-70C8-4FDC-ADCA-9F7E08CE51B7}"/>
              </a:ext>
            </a:extLst>
          </p:cNvPr>
          <p:cNvSpPr>
            <a:spLocks noGrp="1"/>
          </p:cNvSpPr>
          <p:nvPr>
            <p:ph type="subTitle" idx="1"/>
          </p:nvPr>
        </p:nvSpPr>
        <p:spPr>
          <a:xfrm>
            <a:off x="1334125" y="5967506"/>
            <a:ext cx="9631180" cy="705223"/>
          </a:xfrm>
        </p:spPr>
        <p:txBody>
          <a:bodyPr>
            <a:normAutofit/>
          </a:bodyPr>
          <a:lstStyle/>
          <a:p>
            <a:r>
              <a:rPr kumimoji="1" lang="en-US" altLang="ja-JP" sz="3200" dirty="0"/>
              <a:t>Casa doctora </a:t>
            </a:r>
            <a:r>
              <a:rPr kumimoji="1" lang="es-DO" altLang="ja-JP" sz="3200" dirty="0"/>
              <a:t>en</a:t>
            </a:r>
            <a:r>
              <a:rPr kumimoji="1" lang="en-US" altLang="ja-JP" sz="3200" dirty="0"/>
              <a:t> </a:t>
            </a:r>
            <a:r>
              <a:rPr kumimoji="1" lang="en-US" altLang="ja-JP" sz="3200" dirty="0" err="1"/>
              <a:t>caja</a:t>
            </a:r>
            <a:r>
              <a:rPr kumimoji="1" lang="en-US" altLang="ja-JP" sz="3200" dirty="0"/>
              <a:t> de </a:t>
            </a:r>
            <a:r>
              <a:rPr kumimoji="1" lang="en-US" altLang="ja-JP" sz="3200" dirty="0" err="1"/>
              <a:t>medicina</a:t>
            </a:r>
            <a:r>
              <a:rPr kumimoji="1" lang="en-US" altLang="ja-JP" sz="3200" dirty="0"/>
              <a:t> de planta</a:t>
            </a:r>
            <a:endParaRPr kumimoji="1" lang="ja-JP" altLang="en-US" sz="3200" dirty="0"/>
          </a:p>
        </p:txBody>
      </p:sp>
      <p:pic>
        <p:nvPicPr>
          <p:cNvPr id="4" name="図 3">
            <a:extLst>
              <a:ext uri="{FF2B5EF4-FFF2-40B4-BE49-F238E27FC236}">
                <a16:creationId xmlns:a16="http://schemas.microsoft.com/office/drawing/2014/main" id="{E992221D-84C8-4154-8ED8-51E98745250D}"/>
              </a:ext>
            </a:extLst>
          </p:cNvPr>
          <p:cNvPicPr>
            <a:picLocks noChangeAspect="1"/>
          </p:cNvPicPr>
          <p:nvPr/>
        </p:nvPicPr>
        <p:blipFill>
          <a:blip r:embed="rId2"/>
          <a:stretch>
            <a:fillRect/>
          </a:stretch>
        </p:blipFill>
        <p:spPr>
          <a:xfrm>
            <a:off x="2309906" y="647500"/>
            <a:ext cx="7572188" cy="5265271"/>
          </a:xfrm>
          <a:prstGeom prst="rect">
            <a:avLst/>
          </a:prstGeom>
          <a:noFill/>
          <a:ln cap="flat">
            <a:noFill/>
          </a:ln>
        </p:spPr>
      </p:pic>
      <p:sp>
        <p:nvSpPr>
          <p:cNvPr id="2" name="タイトル 1">
            <a:extLst>
              <a:ext uri="{FF2B5EF4-FFF2-40B4-BE49-F238E27FC236}">
                <a16:creationId xmlns:a16="http://schemas.microsoft.com/office/drawing/2014/main" id="{E3A285F2-1A46-482F-AB18-D221A96E339B}"/>
              </a:ext>
            </a:extLst>
          </p:cNvPr>
          <p:cNvSpPr>
            <a:spLocks noGrp="1"/>
          </p:cNvSpPr>
          <p:nvPr>
            <p:ph type="ctrTitle"/>
          </p:nvPr>
        </p:nvSpPr>
        <p:spPr>
          <a:xfrm>
            <a:off x="3111912" y="1049035"/>
            <a:ext cx="5673060" cy="1475381"/>
          </a:xfrm>
        </p:spPr>
        <p:txBody>
          <a:bodyPr>
            <a:normAutofit/>
          </a:bodyPr>
          <a:lstStyle/>
          <a:p>
            <a:r>
              <a:rPr lang="en-US" altLang="ja-JP" sz="4800" b="1" dirty="0">
                <a:effectLst>
                  <a:outerShdw blurRad="38100" dist="38100" dir="2700000" algn="tl">
                    <a:srgbClr val="000000">
                      <a:alpha val="43137"/>
                    </a:srgbClr>
                  </a:outerShdw>
                </a:effectLst>
              </a:rPr>
              <a:t>Primer </a:t>
            </a:r>
            <a:r>
              <a:rPr lang="en-US" altLang="ja-JP" sz="4800" b="1" dirty="0" err="1">
                <a:effectLst>
                  <a:outerShdw blurRad="38100" dist="38100" dir="2700000" algn="tl">
                    <a:srgbClr val="000000">
                      <a:alpha val="43137"/>
                    </a:srgbClr>
                  </a:outerShdw>
                </a:effectLst>
              </a:rPr>
              <a:t>Cruso</a:t>
            </a:r>
            <a:r>
              <a:rPr lang="en-US" altLang="ja-JP" sz="4800" b="1" dirty="0">
                <a:effectLst>
                  <a:outerShdw blurRad="38100" dist="38100" dir="2700000" algn="tl">
                    <a:srgbClr val="000000">
                      <a:alpha val="43137"/>
                    </a:srgbClr>
                  </a:outerShdw>
                </a:effectLst>
              </a:rPr>
              <a:t> de Aroma  Medico</a:t>
            </a:r>
            <a:endParaRPr lang="ja-JP" altLang="en-US" sz="48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1757910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コンテンツ プレースホルダー 4" descr="人, 女性, 壁, 室内 が含まれている画像&#10;&#10;非常に高い精度で生成された説明">
            <a:extLst>
              <a:ext uri="{FF2B5EF4-FFF2-40B4-BE49-F238E27FC236}">
                <a16:creationId xmlns:a16="http://schemas.microsoft.com/office/drawing/2014/main" id="{06A98E8D-0430-46C3-B887-090A872570C0}"/>
              </a:ext>
            </a:extLst>
          </p:cNvPr>
          <p:cNvPicPr>
            <a:picLocks noChangeAspect="1"/>
          </p:cNvPicPr>
          <p:nvPr/>
        </p:nvPicPr>
        <p:blipFill rotWithShape="1">
          <a:blip r:embed="rId2">
            <a:extLst>
              <a:ext uri="{28A0092B-C50C-407E-A947-70E740481C1C}">
                <a14:useLocalDpi xmlns:a14="http://schemas.microsoft.com/office/drawing/2010/main" val="0"/>
              </a:ext>
            </a:extLst>
          </a:blip>
          <a:srcRect l="666" r="1419" b="3"/>
          <a:stretch/>
        </p:blipFill>
        <p:spPr>
          <a:xfrm>
            <a:off x="8716580" y="3276600"/>
            <a:ext cx="2811250" cy="3092096"/>
          </a:xfrm>
          <a:prstGeom prst="rect">
            <a:avLst/>
          </a:prstGeom>
          <a:effectLst/>
        </p:spPr>
      </p:pic>
      <p:sp>
        <p:nvSpPr>
          <p:cNvPr id="2" name="タイトル 1">
            <a:extLst>
              <a:ext uri="{FF2B5EF4-FFF2-40B4-BE49-F238E27FC236}">
                <a16:creationId xmlns:a16="http://schemas.microsoft.com/office/drawing/2014/main" id="{90D75B9E-CB04-41F2-B317-58DAA6A586E8}"/>
              </a:ext>
            </a:extLst>
          </p:cNvPr>
          <p:cNvSpPr>
            <a:spLocks noGrp="1"/>
          </p:cNvSpPr>
          <p:nvPr>
            <p:ph type="title"/>
          </p:nvPr>
        </p:nvSpPr>
        <p:spPr>
          <a:xfrm>
            <a:off x="377190" y="336904"/>
            <a:ext cx="11269979" cy="2552700"/>
          </a:xfrm>
        </p:spPr>
        <p:txBody>
          <a:bodyPr>
            <a:noAutofit/>
          </a:bodyPr>
          <a:lstStyle/>
          <a:p>
            <a:r>
              <a:rPr kumimoji="1" lang="es-DO" altLang="ja-JP" sz="2400" dirty="0"/>
              <a:t>Organizo un salon de cuidado privado “Miyuki Holictic Care”. </a:t>
            </a:r>
            <a:br>
              <a:rPr kumimoji="1" lang="es-DO" altLang="ja-JP" sz="2400" dirty="0"/>
            </a:br>
            <a:r>
              <a:rPr kumimoji="1" lang="es-DO" altLang="ja-JP" sz="2400" dirty="0"/>
              <a:t>Desupues de dar a luz al segundo hijo, comenzando con el ineres en el cuidado holistico, encuentro la aromaterapia, con el nino y su propia condicion fisica deficiente.</a:t>
            </a:r>
            <a:br>
              <a:rPr kumimoji="1" lang="es-DO" altLang="ja-JP" sz="2400" dirty="0"/>
            </a:br>
            <a:r>
              <a:rPr kumimoji="1" lang="es-DO" altLang="ja-JP" sz="2400" dirty="0"/>
              <a:t>Cuando las caracteristicas del aceite esencial que se puede extraer de la planta se superponen con la energia de la fuerza vital, desde el punto de vista holictico, estoy convencido de el alivio de varios sintomas ayudara y se promovera la curacion.</a:t>
            </a:r>
          </a:p>
        </p:txBody>
      </p:sp>
      <p:sp>
        <p:nvSpPr>
          <p:cNvPr id="10" name="Content Placeholder 9">
            <a:extLst>
              <a:ext uri="{FF2B5EF4-FFF2-40B4-BE49-F238E27FC236}">
                <a16:creationId xmlns:a16="http://schemas.microsoft.com/office/drawing/2014/main" id="{8ECA87F9-E1E3-4547-BA8E-7EF55A0E5EAB}"/>
              </a:ext>
            </a:extLst>
          </p:cNvPr>
          <p:cNvSpPr>
            <a:spLocks noGrp="1"/>
          </p:cNvSpPr>
          <p:nvPr>
            <p:ph idx="1"/>
          </p:nvPr>
        </p:nvSpPr>
        <p:spPr>
          <a:xfrm>
            <a:off x="321270" y="3086100"/>
            <a:ext cx="8594130" cy="3596640"/>
          </a:xfrm>
        </p:spPr>
        <p:txBody>
          <a:bodyPr>
            <a:normAutofit/>
          </a:bodyPr>
          <a:lstStyle/>
          <a:p>
            <a:pPr marL="0" indent="0">
              <a:buNone/>
            </a:pPr>
            <a:r>
              <a:rPr lang="en-US" sz="1800" dirty="0"/>
              <a:t>1988 Julio </a:t>
            </a:r>
            <a:r>
              <a:rPr lang="en-US" sz="1800" dirty="0" err="1"/>
              <a:t>Residencia</a:t>
            </a:r>
            <a:r>
              <a:rPr lang="en-US" sz="1800" dirty="0"/>
              <a:t> </a:t>
            </a:r>
            <a:r>
              <a:rPr lang="en-US" sz="1800" dirty="0" err="1"/>
              <a:t>en</a:t>
            </a:r>
            <a:r>
              <a:rPr lang="en-US" sz="1800" dirty="0"/>
              <a:t> Santo </a:t>
            </a:r>
            <a:r>
              <a:rPr lang="en-US" sz="1800" dirty="0" err="1"/>
              <a:t>Domingo,R.D</a:t>
            </a:r>
            <a:r>
              <a:rPr lang="en-US" sz="1800" dirty="0"/>
              <a:t>.</a:t>
            </a:r>
          </a:p>
          <a:p>
            <a:pPr marL="0" indent="0">
              <a:buNone/>
            </a:pPr>
            <a:r>
              <a:rPr lang="en-US" sz="1800" dirty="0"/>
              <a:t>1996 Abril </a:t>
            </a:r>
            <a:r>
              <a:rPr lang="en-US" sz="1800" dirty="0" err="1"/>
              <a:t>Volvio</a:t>
            </a:r>
            <a:r>
              <a:rPr lang="en-US" sz="1800" dirty="0"/>
              <a:t> a </a:t>
            </a:r>
            <a:r>
              <a:rPr lang="en-US" sz="1800" dirty="0" err="1"/>
              <a:t>Tokio</a:t>
            </a:r>
            <a:r>
              <a:rPr lang="en-US" sz="1800" dirty="0"/>
              <a:t>, </a:t>
            </a:r>
            <a:r>
              <a:rPr lang="en-US" sz="1800" dirty="0" err="1"/>
              <a:t>Japon</a:t>
            </a:r>
            <a:endParaRPr lang="en-US" sz="1800" dirty="0"/>
          </a:p>
          <a:p>
            <a:pPr marL="0" indent="0">
              <a:buNone/>
            </a:pPr>
            <a:r>
              <a:rPr lang="en-US" sz="1800" dirty="0"/>
              <a:t>1999 Julio </a:t>
            </a:r>
            <a:r>
              <a:rPr lang="en-US" sz="1800" dirty="0" err="1"/>
              <a:t>Residencia</a:t>
            </a:r>
            <a:r>
              <a:rPr lang="en-US" sz="1800" dirty="0"/>
              <a:t> </a:t>
            </a:r>
            <a:r>
              <a:rPr lang="en-US" sz="1800" dirty="0" err="1"/>
              <a:t>en</a:t>
            </a:r>
            <a:r>
              <a:rPr lang="en-US" sz="1800" dirty="0"/>
              <a:t> Santo Domingo, R.D.</a:t>
            </a:r>
          </a:p>
          <a:p>
            <a:pPr marL="0" indent="0">
              <a:buNone/>
            </a:pPr>
            <a:r>
              <a:rPr lang="en-US" sz="1800" dirty="0"/>
              <a:t>2001 Mar. </a:t>
            </a:r>
            <a:r>
              <a:rPr lang="en-US" sz="1800" dirty="0" err="1"/>
              <a:t>Volvio</a:t>
            </a:r>
            <a:r>
              <a:rPr lang="en-US" sz="1800" dirty="0"/>
              <a:t> a </a:t>
            </a:r>
            <a:r>
              <a:rPr lang="en-US" sz="1800" dirty="0" err="1"/>
              <a:t>Tokio</a:t>
            </a:r>
            <a:r>
              <a:rPr lang="en-US" sz="1800" dirty="0"/>
              <a:t>, </a:t>
            </a:r>
            <a:r>
              <a:rPr lang="en-US" sz="1800" dirty="0" err="1"/>
              <a:t>Japon</a:t>
            </a:r>
            <a:endParaRPr lang="en-US" sz="1800" dirty="0"/>
          </a:p>
          <a:p>
            <a:pPr marL="0" indent="0">
              <a:buNone/>
            </a:pPr>
            <a:r>
              <a:rPr lang="en-US" sz="1800" dirty="0"/>
              <a:t>2014 Ago. Accreditation Aromatherapy </a:t>
            </a:r>
            <a:r>
              <a:rPr lang="en-US" sz="1800" dirty="0" err="1"/>
              <a:t>Adviosor</a:t>
            </a:r>
            <a:r>
              <a:rPr lang="en-US" sz="1800" dirty="0"/>
              <a:t> of AEAJI.</a:t>
            </a:r>
          </a:p>
          <a:p>
            <a:pPr marL="0" indent="0">
              <a:buNone/>
            </a:pPr>
            <a:r>
              <a:rPr lang="en-US" sz="1800" dirty="0"/>
              <a:t>2015 </a:t>
            </a:r>
            <a:r>
              <a:rPr lang="en-US" sz="1800" dirty="0" err="1"/>
              <a:t>May,Accreditation</a:t>
            </a:r>
            <a:r>
              <a:rPr lang="en-US" sz="1800" dirty="0"/>
              <a:t> of IFA International Federation of </a:t>
            </a:r>
            <a:r>
              <a:rPr lang="en-US" sz="1800" dirty="0" err="1"/>
              <a:t>Aromatherapits</a:t>
            </a:r>
            <a:r>
              <a:rPr lang="en-US" sz="1800" dirty="0"/>
              <a:t>.</a:t>
            </a:r>
          </a:p>
          <a:p>
            <a:pPr marL="0" indent="0">
              <a:buNone/>
            </a:pPr>
            <a:r>
              <a:rPr lang="en-US" altLang="ja-JP" sz="1800" dirty="0"/>
              <a:t>2015 Jun. Miyuki Holistic Care</a:t>
            </a:r>
          </a:p>
          <a:p>
            <a:pPr marL="0" indent="0">
              <a:buNone/>
            </a:pPr>
            <a:r>
              <a:rPr lang="en-US" sz="1800" dirty="0"/>
              <a:t>2015 Oct. Employment at Department of </a:t>
            </a:r>
            <a:r>
              <a:rPr lang="en-US" sz="1800" dirty="0" err="1"/>
              <a:t>Ovsterica</a:t>
            </a:r>
            <a:r>
              <a:rPr lang="en-US" sz="1800" dirty="0"/>
              <a:t> y </a:t>
            </a:r>
            <a:r>
              <a:rPr lang="en-US" sz="1800" dirty="0" err="1"/>
              <a:t>Ginecologia</a:t>
            </a:r>
            <a:r>
              <a:rPr lang="en-US" sz="1800" dirty="0"/>
              <a:t>.</a:t>
            </a:r>
          </a:p>
          <a:p>
            <a:pPr marL="0" indent="0">
              <a:buNone/>
            </a:pPr>
            <a:r>
              <a:rPr lang="en-US" sz="1800" dirty="0"/>
              <a:t>2017 </a:t>
            </a:r>
            <a:r>
              <a:rPr lang="en-US" sz="1800" dirty="0" err="1"/>
              <a:t>Oct.Certificated</a:t>
            </a:r>
            <a:r>
              <a:rPr lang="en-US" sz="1800" dirty="0"/>
              <a:t> of </a:t>
            </a:r>
            <a:r>
              <a:rPr lang="en-US" sz="1800" dirty="0" err="1"/>
              <a:t>Complection</a:t>
            </a:r>
            <a:r>
              <a:rPr lang="en-US" sz="1800" dirty="0"/>
              <a:t> of Quantum-Touch </a:t>
            </a:r>
          </a:p>
          <a:p>
            <a:pPr marL="0" indent="0">
              <a:buNone/>
            </a:pPr>
            <a:endParaRPr lang="en-US" sz="2000" dirty="0"/>
          </a:p>
          <a:p>
            <a:pPr marL="0" indent="0">
              <a:buNone/>
            </a:pPr>
            <a:endParaRPr lang="en-US" sz="2000" dirty="0"/>
          </a:p>
        </p:txBody>
      </p:sp>
    </p:spTree>
    <p:extLst>
      <p:ext uri="{BB962C8B-B14F-4D97-AF65-F5344CB8AC3E}">
        <p14:creationId xmlns:p14="http://schemas.microsoft.com/office/powerpoint/2010/main" val="160649547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143</TotalTime>
  <Words>106</Words>
  <Application>Microsoft Office PowerPoint</Application>
  <PresentationFormat>ワイド画面</PresentationFormat>
  <Paragraphs>12</Paragraphs>
  <Slides>2</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2</vt:i4>
      </vt:variant>
    </vt:vector>
  </HeadingPairs>
  <TitlesOfParts>
    <vt:vector size="6" baseType="lpstr">
      <vt:lpstr>游ゴシック</vt:lpstr>
      <vt:lpstr>游ゴシック Light</vt:lpstr>
      <vt:lpstr>Arial</vt:lpstr>
      <vt:lpstr>Office テーマ</vt:lpstr>
      <vt:lpstr>Primer Cruso de Aroma  Medico</vt:lpstr>
      <vt:lpstr>Organizo un salon de cuidado privado “Miyuki Holictic Care”.  Desupues de dar a luz al segundo hijo, comenzando con el ineres en el cuidado holistico, encuentro la aromaterapia, con el nino y su propia condicion fisica deficiente. Cuando las caracteristicas del aceite esencial que se puede extraer de la planta se superponen con la energia de la fuerza vital, desde el punto de vista holictico, estoy convencido de el alivio de varios sintomas ayudara y se promovera la curacion.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dc:title>
  <dc:creator>江口みゆき</dc:creator>
  <cp:lastModifiedBy>江口みゆき</cp:lastModifiedBy>
  <cp:revision>15</cp:revision>
  <dcterms:created xsi:type="dcterms:W3CDTF">2018-03-21T12:18:09Z</dcterms:created>
  <dcterms:modified xsi:type="dcterms:W3CDTF">2018-03-21T14:56:05Z</dcterms:modified>
</cp:coreProperties>
</file>